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3CFE-6822-4581-BF19-DDC79AFAF8B4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EECA-5065-47E0-89D0-572DD62029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622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3CFE-6822-4581-BF19-DDC79AFAF8B4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EECA-5065-47E0-89D0-572DD62029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261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3CFE-6822-4581-BF19-DDC79AFAF8B4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EECA-5065-47E0-89D0-572DD62029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626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3CFE-6822-4581-BF19-DDC79AFAF8B4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EECA-5065-47E0-89D0-572DD62029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108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3CFE-6822-4581-BF19-DDC79AFAF8B4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EECA-5065-47E0-89D0-572DD62029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928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3CFE-6822-4581-BF19-DDC79AFAF8B4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EECA-5065-47E0-89D0-572DD62029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855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3CFE-6822-4581-BF19-DDC79AFAF8B4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EECA-5065-47E0-89D0-572DD62029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42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3CFE-6822-4581-BF19-DDC79AFAF8B4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EECA-5065-47E0-89D0-572DD62029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29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3CFE-6822-4581-BF19-DDC79AFAF8B4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EECA-5065-47E0-89D0-572DD62029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107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3CFE-6822-4581-BF19-DDC79AFAF8B4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EECA-5065-47E0-89D0-572DD62029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654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3CFE-6822-4581-BF19-DDC79AFAF8B4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EECA-5065-47E0-89D0-572DD62029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215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C3CFE-6822-4581-BF19-DDC79AFAF8B4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6EECA-5065-47E0-89D0-572DD62029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180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9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7805" y="1122362"/>
            <a:ext cx="9405257" cy="3658643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KHÁM SỨC KHỎE ĐẦU NĂM</a:t>
            </a:r>
            <a:b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25-36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5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86845"/>
            <a:ext cx="10515600" cy="79683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05" y="205829"/>
            <a:ext cx="9697932" cy="5581015"/>
          </a:xfrm>
        </p:spPr>
      </p:pic>
    </p:spTree>
    <p:extLst>
      <p:ext uri="{BB962C8B-B14F-4D97-AF65-F5344CB8AC3E}">
        <p14:creationId xmlns:p14="http://schemas.microsoft.com/office/powerpoint/2010/main" val="3935558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08469"/>
            <a:ext cx="10515600" cy="836022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62" y="414837"/>
            <a:ext cx="10155132" cy="5293632"/>
          </a:xfrm>
        </p:spPr>
      </p:pic>
    </p:spTree>
    <p:extLst>
      <p:ext uri="{BB962C8B-B14F-4D97-AF65-F5344CB8AC3E}">
        <p14:creationId xmlns:p14="http://schemas.microsoft.com/office/powerpoint/2010/main" val="313084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630091"/>
            <a:ext cx="10853057" cy="94052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35" y="440961"/>
            <a:ext cx="10168196" cy="5006249"/>
          </a:xfrm>
        </p:spPr>
      </p:pic>
    </p:spTree>
    <p:extLst>
      <p:ext uri="{BB962C8B-B14F-4D97-AF65-F5344CB8AC3E}">
        <p14:creationId xmlns:p14="http://schemas.microsoft.com/office/powerpoint/2010/main" val="1966616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21531"/>
            <a:ext cx="10515600" cy="783772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85" y="375648"/>
            <a:ext cx="10155132" cy="5202192"/>
          </a:xfrm>
        </p:spPr>
      </p:pic>
    </p:spTree>
    <p:extLst>
      <p:ext uri="{BB962C8B-B14F-4D97-AF65-F5344CB8AC3E}">
        <p14:creationId xmlns:p14="http://schemas.microsoft.com/office/powerpoint/2010/main" val="2483759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26033"/>
            <a:ext cx="10515600" cy="718457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25936"/>
            <a:ext cx="9966960" cy="5278030"/>
          </a:xfrm>
        </p:spPr>
      </p:pic>
    </p:spTree>
    <p:extLst>
      <p:ext uri="{BB962C8B-B14F-4D97-AF65-F5344CB8AC3E}">
        <p14:creationId xmlns:p14="http://schemas.microsoft.com/office/powerpoint/2010/main" val="323017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47657"/>
            <a:ext cx="10515600" cy="809897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365125"/>
            <a:ext cx="10032274" cy="5382532"/>
          </a:xfrm>
        </p:spPr>
      </p:pic>
    </p:spTree>
    <p:extLst>
      <p:ext uri="{BB962C8B-B14F-4D97-AF65-F5344CB8AC3E}">
        <p14:creationId xmlns:p14="http://schemas.microsoft.com/office/powerpoint/2010/main" val="165085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7840"/>
            <a:ext cx="10515600" cy="9797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3" y="401774"/>
            <a:ext cx="10136777" cy="4927872"/>
          </a:xfrm>
        </p:spPr>
      </p:pic>
    </p:spTree>
    <p:extLst>
      <p:ext uri="{BB962C8B-B14F-4D97-AF65-F5344CB8AC3E}">
        <p14:creationId xmlns:p14="http://schemas.microsoft.com/office/powerpoint/2010/main" val="3159797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80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BÉ KHÁM SỨC KHỎE ĐẦU NĂM Lớp 25-36 tháng</vt:lpstr>
      <vt:lpstr>Các bé được các bác sĩ khám sức khỏe đầu năm</vt:lpstr>
      <vt:lpstr>Các bé xếp hàng chờ đến lượt khám sức khỏe</vt:lpstr>
      <vt:lpstr>Bé Gia Khánh ngồi ngay ngắn cho bác sĩ khám răng</vt:lpstr>
      <vt:lpstr>Bé Bá Khang ngồi ngoan khi bác sĩ khám</vt:lpstr>
      <vt:lpstr>Bé Hải Đăng đứng đợi bác sĩ khám</vt:lpstr>
      <vt:lpstr>Cô giáo dẫn bé đến bàn bác sĩ khám tai</vt:lpstr>
      <vt:lpstr>Cô giáo quan sát và nhắc nhở các bé xếp hàng chờ đến lượt khám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BÉ KHÁM SỨC KHỎE ĐẦU NĂM Lớp 25-36 tháng</dc:title>
  <dc:creator>hp</dc:creator>
  <cp:lastModifiedBy>hp</cp:lastModifiedBy>
  <cp:revision>2</cp:revision>
  <dcterms:created xsi:type="dcterms:W3CDTF">2023-10-05T13:52:32Z</dcterms:created>
  <dcterms:modified xsi:type="dcterms:W3CDTF">2023-10-05T13:58:44Z</dcterms:modified>
</cp:coreProperties>
</file>